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5840"/>
  </p:normalViewPr>
  <p:slideViewPr>
    <p:cSldViewPr snapToGrid="0">
      <p:cViewPr>
        <p:scale>
          <a:sx n="55" d="100"/>
          <a:sy n="55" d="100"/>
        </p:scale>
        <p:origin x="847" y="-3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6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4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1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7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5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C8740-E4BE-2543-A99B-C931BC384C8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09F4-7440-C54E-9A99-00873C3E0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6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E86751-861C-9A71-02CD-E43A9C0A068C}"/>
              </a:ext>
            </a:extLst>
          </p:cNvPr>
          <p:cNvSpPr txBox="1"/>
          <p:nvPr/>
        </p:nvSpPr>
        <p:spPr>
          <a:xfrm>
            <a:off x="3543300" y="942975"/>
            <a:ext cx="287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411249"/>
                </a:solidFill>
                <a:latin typeface="Montserrat" pitchFamily="2" charset="77"/>
              </a:rPr>
              <a:t>Put your mission statement here, using Montserrat Bold, size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19A88-F7C1-68E0-0AD5-7C42D05BB714}"/>
              </a:ext>
            </a:extLst>
          </p:cNvPr>
          <p:cNvSpPr txBox="1"/>
          <p:nvPr/>
        </p:nvSpPr>
        <p:spPr>
          <a:xfrm>
            <a:off x="3543300" y="3257552"/>
            <a:ext cx="2871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strike="noStrike" dirty="0">
                <a:solidFill>
                  <a:srgbClr val="411249"/>
                </a:solidFill>
                <a:effectLst/>
                <a:latin typeface="Montserrat" pitchFamily="2" charset="77"/>
              </a:rPr>
              <a:t>Name</a:t>
            </a:r>
            <a:endParaRPr lang="en-US" sz="900" b="1" dirty="0">
              <a:solidFill>
                <a:srgbClr val="411249"/>
              </a:solidFill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2D62B-B18B-A22D-5A8A-BB59B4D0079B}"/>
              </a:ext>
            </a:extLst>
          </p:cNvPr>
          <p:cNvSpPr txBox="1"/>
          <p:nvPr/>
        </p:nvSpPr>
        <p:spPr>
          <a:xfrm>
            <a:off x="3543300" y="3677366"/>
            <a:ext cx="2871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411249"/>
                </a:solidFill>
                <a:latin typeface="Montserrat" pitchFamily="2" charset="77"/>
              </a:rPr>
              <a:t>Phone, email – if needed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D1B3D-9DFB-42FA-0542-6060C16FFF4E}"/>
              </a:ext>
            </a:extLst>
          </p:cNvPr>
          <p:cNvSpPr txBox="1"/>
          <p:nvPr/>
        </p:nvSpPr>
        <p:spPr>
          <a:xfrm>
            <a:off x="3543300" y="4097180"/>
            <a:ext cx="2871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411249"/>
                </a:solidFill>
                <a:latin typeface="Montserrat" pitchFamily="2" charset="77"/>
              </a:rPr>
              <a:t>Street Address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7924DB-3BEF-BB1D-2573-A165C52286B6}"/>
              </a:ext>
            </a:extLst>
          </p:cNvPr>
          <p:cNvSpPr txBox="1"/>
          <p:nvPr/>
        </p:nvSpPr>
        <p:spPr>
          <a:xfrm>
            <a:off x="3543300" y="4522470"/>
            <a:ext cx="2871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411249"/>
                </a:solidFill>
                <a:latin typeface="Montserrat" pitchFamily="2" charset="77"/>
              </a:rPr>
              <a:t>City, State, Zip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D552F-95E4-44E9-221E-98E46E633AC2}"/>
              </a:ext>
            </a:extLst>
          </p:cNvPr>
          <p:cNvSpPr txBox="1"/>
          <p:nvPr/>
        </p:nvSpPr>
        <p:spPr>
          <a:xfrm>
            <a:off x="282662" y="3777755"/>
            <a:ext cx="271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strike="noStrike" dirty="0">
                <a:solidFill>
                  <a:srgbClr val="411249"/>
                </a:solidFill>
                <a:effectLst/>
                <a:latin typeface="Montserrat" pitchFamily="2" charset="77"/>
              </a:rPr>
              <a:t>Add Association Name Here – 2 lines if needed. Montserrat Font, Bold, size 9. </a:t>
            </a:r>
            <a:endParaRPr lang="en-US" sz="900" b="1" dirty="0">
              <a:solidFill>
                <a:srgbClr val="411249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6C492F-5E60-0E75-DB35-5228B4DDDF68}"/>
              </a:ext>
            </a:extLst>
          </p:cNvPr>
          <p:cNvSpPr txBox="1"/>
          <p:nvPr/>
        </p:nvSpPr>
        <p:spPr>
          <a:xfrm>
            <a:off x="8001001" y="7015167"/>
            <a:ext cx="1728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ighlight>
                  <a:srgbClr val="C0C0C0"/>
                </a:highlight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37570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B8DCF7-8D80-BDC4-260B-3B87F32EA5A6}"/>
              </a:ext>
            </a:extLst>
          </p:cNvPr>
          <p:cNvSpPr txBox="1"/>
          <p:nvPr/>
        </p:nvSpPr>
        <p:spPr>
          <a:xfrm>
            <a:off x="414337" y="6815138"/>
            <a:ext cx="287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411249"/>
                </a:solidFill>
                <a:latin typeface="Montserrat" pitchFamily="2" charset="77"/>
              </a:rPr>
              <a:t>Put the quote here, using Montserrat BOLD, </a:t>
            </a:r>
          </a:p>
          <a:p>
            <a:r>
              <a:rPr lang="en-US" sz="900" b="1" dirty="0">
                <a:solidFill>
                  <a:srgbClr val="411249"/>
                </a:solidFill>
                <a:latin typeface="Montserrat" pitchFamily="2" charset="77"/>
              </a:rPr>
              <a:t>Size 9.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6B11C-F072-645E-B407-8138FFB336AC}"/>
              </a:ext>
            </a:extLst>
          </p:cNvPr>
          <p:cNvSpPr txBox="1"/>
          <p:nvPr/>
        </p:nvSpPr>
        <p:spPr>
          <a:xfrm>
            <a:off x="328609" y="3343273"/>
            <a:ext cx="2728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none" strike="noStrike" dirty="0">
                <a:solidFill>
                  <a:srgbClr val="222222"/>
                </a:solidFill>
                <a:effectLst/>
                <a:latin typeface="Montserrat" pitchFamily="2" charset="77"/>
              </a:rPr>
              <a:t>Add Association Name Here</a:t>
            </a:r>
            <a:endParaRPr lang="en-US" sz="900" b="1" dirty="0">
              <a:solidFill>
                <a:srgbClr val="411249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1FD95-C11C-991D-7216-A18E6CDB201A}"/>
              </a:ext>
            </a:extLst>
          </p:cNvPr>
          <p:cNvSpPr txBox="1"/>
          <p:nvPr/>
        </p:nvSpPr>
        <p:spPr>
          <a:xfrm>
            <a:off x="414336" y="5043485"/>
            <a:ext cx="2728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411249"/>
                </a:solidFill>
                <a:latin typeface="Montserrat" pitchFamily="2" charset="77"/>
              </a:rPr>
              <a:t>Insert text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EB319-D421-63B8-CD78-25FCCCD05B49}"/>
              </a:ext>
            </a:extLst>
          </p:cNvPr>
          <p:cNvSpPr txBox="1"/>
          <p:nvPr/>
        </p:nvSpPr>
        <p:spPr>
          <a:xfrm>
            <a:off x="414335" y="5338759"/>
            <a:ext cx="2728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411249"/>
                </a:solidFill>
                <a:latin typeface="Montserrat" pitchFamily="2" charset="77"/>
              </a:rPr>
              <a:t>Insert text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3CF74-6278-6C75-ECA4-F90D957DB100}"/>
              </a:ext>
            </a:extLst>
          </p:cNvPr>
          <p:cNvSpPr txBox="1"/>
          <p:nvPr/>
        </p:nvSpPr>
        <p:spPr>
          <a:xfrm>
            <a:off x="414334" y="5676897"/>
            <a:ext cx="2728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rgbClr val="411249"/>
                </a:solidFill>
                <a:latin typeface="Montserrat" pitchFamily="2" charset="77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494088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480C3FC8-92E2-384A-A450-74293834E172}" vid="{E0DB741C-EA31-E348-94EA-4FF1D1F0D2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Community_Outreach_Brochure_2022_in house print (3)</Template>
  <TotalTime>1</TotalTime>
  <Words>72</Words>
  <Application>Microsoft Office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Windle</dc:creator>
  <cp:lastModifiedBy>Christine Windle</cp:lastModifiedBy>
  <cp:revision>1</cp:revision>
  <dcterms:created xsi:type="dcterms:W3CDTF">2023-01-17T17:37:48Z</dcterms:created>
  <dcterms:modified xsi:type="dcterms:W3CDTF">2023-01-17T17:39:38Z</dcterms:modified>
</cp:coreProperties>
</file>